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9"/>
  </p:notesMasterIdLst>
  <p:sldIdLst>
    <p:sldId id="284" r:id="rId4"/>
    <p:sldId id="275" r:id="rId5"/>
    <p:sldId id="288" r:id="rId6"/>
    <p:sldId id="290" r:id="rId7"/>
    <p:sldId id="28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80"/>
    <a:srgbClr val="FE8B00"/>
    <a:srgbClr val="EC6924"/>
    <a:srgbClr val="F29521"/>
    <a:srgbClr val="00748E"/>
    <a:srgbClr val="DE234E"/>
    <a:srgbClr val="FFFFFF"/>
    <a:srgbClr val="37A59C"/>
    <a:srgbClr val="088B89"/>
    <a:srgbClr val="F21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3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400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EBE88-AE5F-0244-9F45-95517A0BF6DB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3B06F-01D7-714C-AC17-3526AA17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76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1E5E9-83EF-E147-A044-3F88514F2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9E226-84E4-254C-BE92-3B3B4C19E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AA51-B99A-AD41-ACBD-A803BC828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1D121-2265-964C-B1A4-C5EB61BF6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52FAB-E988-6E4D-B373-F61D35AC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5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5349-E8A2-104D-BB5A-941995AB9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92E579-7E0F-6449-ACB3-4010AF586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E5F39-28E8-F14D-99B8-3C94B5CDA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BB395-C8C5-9341-A7D0-7A396D04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632A6-4F6D-5143-A8AA-4D60B03A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7298F5-E52C-2045-99FD-7489BDC92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62C9A0-6C0D-BD44-90F0-1B3B6949E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4FB64-8584-3440-8376-787AD65308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C8BDD-881B-264F-B33C-DCFCA802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4769F-4145-A348-9C65-F1DE577A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67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578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4153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251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978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3832EC-2C40-4AFD-86AF-DBB3AF9A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D4FC4-ACF3-49B7-8127-A1706B7ED781}" type="datetimeFigureOut">
              <a:rPr lang="en-US" altLang="x-none"/>
              <a:pPr>
                <a:defRPr/>
              </a:pPr>
              <a:t>10/7/2024</a:t>
            </a:fld>
            <a:endParaRPr lang="en-US" alt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05294A-7A6E-4EC0-A060-DC34DAB59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AF59D0-F98C-4E54-B743-535133D0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E3D07-FF38-47AE-B866-5FFA418B639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43346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6278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6A0BABA-DE9A-4F21-93B5-FDD1B98E8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94570-0DFE-40FD-AC8A-0D624FE04318}" type="datetimeFigureOut">
              <a:rPr lang="en-US" altLang="x-none"/>
              <a:pPr>
                <a:defRPr/>
              </a:pPr>
              <a:t>10/7/2024</a:t>
            </a:fld>
            <a:endParaRPr lang="en-US" altLang="x-non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E3AC5B3-3DBB-4088-8C0A-5B17E0A3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FDF5A3-7BE5-4966-8B95-344ED263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89435-E6B3-49DC-AA8E-CC019AA8F6D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84204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D6DF02-87ED-414F-8DB4-EDC223139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A7BFE-9D62-4533-A72B-6123FF8CB276}" type="datetimeFigureOut">
              <a:rPr lang="en-US" altLang="x-none"/>
              <a:pPr>
                <a:defRPr/>
              </a:pPr>
              <a:t>10/7/2024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CD73FD-381F-4B13-90DB-C7F2E703D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133CD9-A0B3-4905-BCCC-FEBF1CF4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5902D-A5C2-4597-AAF2-38EBEE0EBC7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3996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D72F6-0035-9B42-BF85-99647B1CB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C1DDC-7C07-944C-AFE8-303DEB85F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871BB-2F71-6046-9BE0-682BBF3E88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D4F17-A997-B448-B246-DD6CE5C1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4E81-C4CF-3442-A7AB-1FBFA9714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43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3CB662-53E5-4A3F-9E43-75C7503C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426D4-3C37-4867-9616-B086187C7962}" type="datetimeFigureOut">
              <a:rPr lang="en-US" altLang="x-none"/>
              <a:pPr>
                <a:defRPr/>
              </a:pPr>
              <a:t>10/7/2024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61AB5C-86B1-4CC0-8294-04908488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FD9F00-935C-4B37-AD7B-438A57AD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D818E-58DD-4F1B-942B-DAFC0450F41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47172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00B35-5975-4569-8B96-B45CEC4BF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B99A9-0F86-4ABE-8F9A-176B8DAD745D}" type="datetimeFigureOut">
              <a:rPr lang="en-US" altLang="x-none"/>
              <a:pPr>
                <a:defRPr/>
              </a:pPr>
              <a:t>10/7/2024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98DA1-FBC9-484E-B206-CD680CB3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FFC16-16D3-4ADF-89BC-A69412567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B0247-FDE7-4697-B8BC-8F607187B92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25190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AAD5F-1942-4496-8594-96E190DA5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80B3E-63C6-4A43-8E70-95CB1F1081DE}" type="datetimeFigureOut">
              <a:rPr lang="en-US" altLang="x-none"/>
              <a:pPr>
                <a:defRPr/>
              </a:pPr>
              <a:t>10/7/2024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DB703-6CDC-4FE8-A4A6-8177F59E5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C2AB9-ABF6-47BA-A3A8-D8D51724B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049EF-0138-479C-AAE1-DEAD33F8682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38476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6F39-109B-ACE7-048E-4AADB7065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E03E8B-A43D-7C89-0548-A2846A72E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E0866-A523-73F9-F2D7-234EC08E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A177-F172-42CC-97CC-C912D0B28875}" type="datetimeFigureOut">
              <a:rPr lang="en-ID" smtClean="0"/>
              <a:t>07/10/2024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8D69B-C0D6-4E46-41DF-E9196CBA9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8609B-C0AC-12E3-1749-A1B431FE2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DAA3-FBFA-48D1-A52A-5982F32BE1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4530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53986-3D3D-A45A-77E0-0234E4ED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2D493-1A6C-CE20-6F26-45F23C4A6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FCD3A-A0AA-2B41-621D-B950E1327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A177-F172-42CC-97CC-C912D0B28875}" type="datetimeFigureOut">
              <a:rPr lang="en-ID" smtClean="0"/>
              <a:t>07/10/2024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7FC58-5B85-AC7C-FED0-7D3C89A7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98907-3AA4-883E-89AB-7123F968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DAA3-FBFA-48D1-A52A-5982F32BE1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7346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63D7-C748-7A78-8378-98642954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0F790-D764-C26A-CD21-1F5A11368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D47D5-7BE1-85B7-3254-2A826F0E6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A177-F172-42CC-97CC-C912D0B28875}" type="datetimeFigureOut">
              <a:rPr lang="en-ID" smtClean="0"/>
              <a:t>07/10/2024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60253-0418-4B4B-B77E-469126FF9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78EEF-359C-9325-EDE3-73AACEBA8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DAA3-FBFA-48D1-A52A-5982F32BE1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5181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B0855-52FA-1BF9-599E-CC2DEE6B4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0E769-E490-31E9-750B-749249EDE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92775-4185-4CC5-EE54-0DA0976B7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218C7-81EF-4C5D-C91C-3612CE23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A177-F172-42CC-97CC-C912D0B28875}" type="datetimeFigureOut">
              <a:rPr lang="en-ID" smtClean="0"/>
              <a:t>07/10/2024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01518-0B1F-552A-7AAA-0073487C9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67778-58C0-F981-1F28-71FF74FE3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DAA3-FBFA-48D1-A52A-5982F32BE1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9475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52E3A-9E39-53BB-58E9-CA1FBD1B1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B3BDC-AD66-3799-1FB4-A17F0F4B3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4F23D-2A9B-4121-6E1E-F3CF660B5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1F2091-A3A9-A59C-1C99-80D6CDAC5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57BADB-6ECC-D4DB-9AC5-C2B781047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AE33E1-E82A-720C-5E9F-8B52494E7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D4FC4-ACF3-49B7-8127-A1706B7ED781}" type="datetimeFigureOut">
              <a:rPr lang="en-US" altLang="x-none" smtClean="0"/>
              <a:pPr>
                <a:defRPr/>
              </a:pPr>
              <a:t>10/7/2024</a:t>
            </a:fld>
            <a:endParaRPr lang="en-US" alt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8E0EAD-08A2-6F92-E353-5C064D00B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0F8593-4C24-1F08-9F70-53403E83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E3D07-FF38-47AE-B866-5FFA418B6398}" type="slidenum">
              <a:rPr lang="en-US" altLang="x-none" smtClean="0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43483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3116-C6EA-654A-DEA0-F2C466D8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0B2533-074D-35AE-120A-7394C603C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A177-F172-42CC-97CC-C912D0B28875}" type="datetimeFigureOut">
              <a:rPr lang="en-ID" smtClean="0"/>
              <a:t>07/10/2024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E3D9D-34C3-54CE-A37B-06CFB69B3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68C3BD-838D-219E-7BFB-8F2B910AD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DAA3-FBFA-48D1-A52A-5982F32BE1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7094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7C75CA-180D-ED05-3231-27867B52F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194570-0DFE-40FD-AC8A-0D624FE04318}" type="datetimeFigureOut">
              <a:rPr lang="en-US" altLang="x-none" smtClean="0"/>
              <a:pPr>
                <a:defRPr/>
              </a:pPr>
              <a:t>10/7/2024</a:t>
            </a:fld>
            <a:endParaRPr lang="en-US" alt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782B9-1695-252A-9846-26C5B72BE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CB163-237E-A992-23FD-136EB96F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89435-E6B3-49DC-AA8E-CC019AA8F6DF}" type="slidenum">
              <a:rPr lang="en-US" altLang="x-none" smtClean="0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1956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4133-441C-8346-BF12-562BC570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64D04-3034-7F41-8756-BBA6FB24E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F6896-1053-AA4C-8D38-42D71559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3C7FB-A0E3-B249-8B4D-03F412649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31236-833E-3943-BE3F-D9962CBB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84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EF3CD-FF84-041A-EBC1-574A29ADE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A081B-1B4E-FC3A-CCE0-941F199E1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2BB01-856C-6987-7DF4-9749547BC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858B5-12CA-B238-0392-24CAB36D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BA7BFE-9D62-4533-A72B-6123FF8CB276}" type="datetimeFigureOut">
              <a:rPr lang="en-US" altLang="x-none" smtClean="0"/>
              <a:pPr>
                <a:defRPr/>
              </a:pPr>
              <a:t>10/7/2024</a:t>
            </a:fld>
            <a:endParaRPr lang="en-US" alt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DB270-606E-52FF-56D1-4D0D2683E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518CF-F2CB-141F-4FD6-CCC3FDA55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5902D-A5C2-4597-AAF2-38EBEE0EBC7D}" type="slidenum">
              <a:rPr lang="en-US" altLang="x-none" smtClean="0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52236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CBB0-B979-92FB-A7EA-FAD1B97E5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8D19FD-2733-252B-D568-A06218F88C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90352-DC9B-A3FA-6A11-D6EBD9836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0F580-6865-E7D2-8AC6-AC007EC60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426D4-3C37-4867-9616-B086187C7962}" type="datetimeFigureOut">
              <a:rPr lang="en-US" altLang="x-none" smtClean="0"/>
              <a:pPr>
                <a:defRPr/>
              </a:pPr>
              <a:t>10/7/2024</a:t>
            </a:fld>
            <a:endParaRPr lang="en-US" alt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A2D36-3467-0542-84B5-E3645A00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7CEAB-3CFC-9A55-E8C7-162E22340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D818E-58DD-4F1B-942B-DAFC0450F411}" type="slidenum">
              <a:rPr lang="en-US" altLang="x-none" smtClean="0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84519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0F5F-7F44-7538-5B61-E8C036570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01189-7AF7-2E92-437C-272A7CB46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22368-FFA3-F956-FF35-96545E14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AB99A9-0F86-4ABE-8F9A-176B8DAD745D}" type="datetimeFigureOut">
              <a:rPr lang="en-US" altLang="x-none" smtClean="0"/>
              <a:pPr>
                <a:defRPr/>
              </a:pPr>
              <a:t>10/7/2024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29320-1A1C-9A2D-ED42-B92B07A2E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DA6B-EB22-6A11-6224-36986419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B0247-FDE7-4697-B8BC-8F607187B925}" type="slidenum">
              <a:rPr lang="en-US" altLang="x-none" smtClean="0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729931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FFBEC2-0DA7-32B3-0DCD-42C1D22F3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84528-BA9B-456D-0919-12F155AA0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48A7E-3264-745C-7FEF-5DB0EE6E7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D80B3E-63C6-4A43-8E70-95CB1F1081DE}" type="datetimeFigureOut">
              <a:rPr lang="en-US" altLang="x-none" smtClean="0"/>
              <a:pPr>
                <a:defRPr/>
              </a:pPr>
              <a:t>10/7/2024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D53FF-4F11-6258-C9A1-128E1A66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9AEB7-0083-17AC-2809-E742104E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049EF-0138-479C-AAE1-DEAD33F86822}" type="slidenum">
              <a:rPr lang="en-US" altLang="x-none" smtClean="0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0446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7A239-6768-B24F-81E6-4A340582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098FC-58A5-9944-BD0E-FBFCF59F0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C0CAA-E6F4-EB4E-AE92-627F15804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2FA3C-9821-7544-8E11-A7E65D489F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84C76-0CDB-5840-B76D-B6C9A19B8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A5696-F483-EB43-A1B9-530FF995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8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15DB5-D477-114E-AA44-8E6996A3E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DF01F-347E-764A-9B23-CD9DBF3E2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F49CE-00BB-404B-8113-92367376B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9626A-0994-9B47-BEBA-256F46420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7A53E1-5DAA-5E47-9980-8C20E6D35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A9220F-BC56-6B42-8BEE-BE9DBD80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29DC82-D9A5-AA43-8960-A952CD6D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1B0AEB-01B6-3446-8FDA-22CF0AE2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5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6C9DB-8D28-5B4C-8E17-C228CF8B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2A23A-1F03-7A4B-91FB-ED9DC4D1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03E60-A5E7-D846-9750-E807887B4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87F82-91E9-DF49-8ED5-CDEA3EF91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8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A98006-9FBF-3546-8978-DA7A98D6D8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A419E1-5CBA-E449-BFB3-315CAF58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A0E8C-9F32-D24B-BE7E-E4AECBF2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7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4DAE5-DC53-0843-8A21-DCB5E314E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7EAB8-15C7-564E-9232-75F89CC51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684F3-DA91-F046-9B52-F9FEF9ECC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F9069-35AE-0F4A-989A-7F171A08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14FD5-12A8-A749-9161-39262D2A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7F386-77DB-8741-98A2-11E78E8C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2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B755F-1411-F645-B256-7CDDAFCC5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E86835-D4FC-0243-9EAD-23CD68635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1A2A0-0805-6047-8AEA-BE83715E4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9CF9E-BDE1-BF4B-89E6-2D6F83A7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ACEEC-E6A0-3340-A9EA-655059FE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89F6A-BD08-B140-9A79-20A3E4E9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4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32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E13813F-B950-4A7F-B7E5-73A71B6C1E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39314D7-26AE-4662-ADB5-7D7F0D0D16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41D51E-411B-745D-F658-143B439F73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067" y="5987669"/>
            <a:ext cx="1794933" cy="63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0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585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85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D43056-E5FA-66F1-ACEE-AC456F3D9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6BEA1-D744-7977-4834-C6B7028E3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10C61-B0E1-5BE5-4AFA-6EC302C70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EA177-F172-42CC-97CC-C912D0B28875}" type="datetimeFigureOut">
              <a:rPr lang="en-ID" smtClean="0"/>
              <a:t>07/10/2024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1AC28-56AD-A295-0C63-08D995E41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0AD6E-B44E-41CA-9301-63F9100C3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1DAA3-FBFA-48D1-A52A-5982F32BE1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628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693801-B350-E438-485B-331FCB919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0BB4D53-1BBA-ED4D-BBEB-4E760D450AAE}"/>
              </a:ext>
            </a:extLst>
          </p:cNvPr>
          <p:cNvSpPr txBox="1">
            <a:spLocks/>
          </p:cNvSpPr>
          <p:nvPr/>
        </p:nvSpPr>
        <p:spPr>
          <a:xfrm>
            <a:off x="705960" y="3314180"/>
            <a:ext cx="7411673" cy="14910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748E"/>
                </a:solidFill>
                <a:effectLst/>
                <a:uLnTx/>
                <a:uFillTx/>
                <a:latin typeface="Rounded Mplus 1c ExtraBold" panose="020B0802020203020207" pitchFamily="34" charset="-128"/>
                <a:ea typeface="Rounded Mplus 1c ExtraBold" panose="020B0802020203020207" pitchFamily="34" charset="-128"/>
                <a:cs typeface="Rounded Mplus 1c ExtraBold" panose="020B0802020203020207" pitchFamily="34" charset="-128"/>
              </a:rPr>
              <a:t>Tittle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D8E59A-DD13-C6CD-D03B-765B6EADA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70" y="502168"/>
            <a:ext cx="4975394" cy="1151712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1966654D-D354-FE6A-027B-9C3D2D438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3"/>
          <a:stretch/>
        </p:blipFill>
        <p:spPr>
          <a:xfrm>
            <a:off x="0" y="6260841"/>
            <a:ext cx="12192000" cy="597160"/>
          </a:xfr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FF9D96E8-C6C1-9CA7-FA39-98890E2C12AC}"/>
              </a:ext>
            </a:extLst>
          </p:cNvPr>
          <p:cNvSpPr txBox="1">
            <a:spLocks/>
          </p:cNvSpPr>
          <p:nvPr/>
        </p:nvSpPr>
        <p:spPr>
          <a:xfrm>
            <a:off x="8724121" y="353563"/>
            <a:ext cx="3301171" cy="597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solidFill>
                  <a:srgbClr val="002180"/>
                </a:solidFill>
                <a:latin typeface="Plus Jakarta Sans Light" pitchFamily="2" charset="0"/>
                <a:ea typeface="Rounded Mplus 1c ExtraBold" panose="020B0802020203020207" pitchFamily="34" charset="-128"/>
                <a:cs typeface="Plus Jakarta Sans Light" pitchFamily="2" charset="0"/>
              </a:rPr>
              <a:t>v</a:t>
            </a:r>
            <a:r>
              <a:rPr kumimoji="0" lang="en-US" sz="1500" i="0" u="none" strike="noStrike" kern="1200" cap="none" spc="0" normalizeH="0" baseline="0" noProof="0" dirty="0" err="1">
                <a:ln>
                  <a:noFill/>
                </a:ln>
                <a:solidFill>
                  <a:srgbClr val="002180"/>
                </a:solidFill>
                <a:effectLst/>
                <a:uLnTx/>
                <a:uFillTx/>
                <a:latin typeface="Plus Jakarta Sans Light" pitchFamily="2" charset="0"/>
                <a:ea typeface="Rounded Mplus 1c ExtraBold" panose="020B0802020203020207" pitchFamily="34" charset="-128"/>
                <a:cs typeface="Plus Jakarta Sans Light" pitchFamily="2" charset="0"/>
              </a:rPr>
              <a:t>isit</a:t>
            </a: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2180"/>
                </a:solidFill>
                <a:effectLst/>
                <a:uLnTx/>
                <a:uFillTx/>
                <a:latin typeface="Plus Jakarta Sans Light" pitchFamily="2" charset="0"/>
                <a:ea typeface="Rounded Mplus 1c ExtraBold" panose="020B0802020203020207" pitchFamily="34" charset="-128"/>
                <a:cs typeface="Plus Jakarta Sans Light" pitchFamily="2" charset="0"/>
              </a:rPr>
              <a:t> our website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180"/>
                </a:solidFill>
                <a:effectLst/>
                <a:uLnTx/>
                <a:uFillTx/>
                <a:latin typeface="Plus Jakarta Sans Light" pitchFamily="2" charset="0"/>
                <a:ea typeface="Rounded Mplus 1c ExtraBold" panose="020B0802020203020207" pitchFamily="34" charset="-128"/>
                <a:cs typeface="Plus Jakarta Sans Light" pitchFamily="2" charset="0"/>
              </a:rPr>
              <a:t>www.isicam.id</a:t>
            </a:r>
          </a:p>
        </p:txBody>
      </p:sp>
    </p:spTree>
    <p:extLst>
      <p:ext uri="{BB962C8B-B14F-4D97-AF65-F5344CB8AC3E}">
        <p14:creationId xmlns:p14="http://schemas.microsoft.com/office/powerpoint/2010/main" val="3221805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D6A049-BD0C-DC44-AB53-80957363E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46BFD-9972-EB0A-AC73-953AF6E39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E717847-A3CA-C3B1-6C87-E38BF432E5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3"/>
          <a:stretch/>
        </p:blipFill>
        <p:spPr>
          <a:xfrm>
            <a:off x="0" y="6260841"/>
            <a:ext cx="12192000" cy="597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61464D-926C-D5AE-188C-4EE2B1BC5D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778" y="6365797"/>
            <a:ext cx="1998896" cy="4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2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5A059-F73B-CC61-D80B-5D2C54783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87019-D97F-CCEF-4758-791F407E1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6E766D9-5118-19A0-E510-85528FD4A1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3"/>
          <a:stretch/>
        </p:blipFill>
        <p:spPr>
          <a:xfrm>
            <a:off x="0" y="6260841"/>
            <a:ext cx="12192000" cy="597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D9DE9D-D109-3E1B-9EE3-1A67F4D4CE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778" y="6365797"/>
            <a:ext cx="1998896" cy="4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00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5A059-F73B-CC61-D80B-5D2C54783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87019-D97F-CCEF-4758-791F407E1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6E766D9-5118-19A0-E510-85528FD4A1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3"/>
          <a:stretch/>
        </p:blipFill>
        <p:spPr>
          <a:xfrm>
            <a:off x="0" y="6260841"/>
            <a:ext cx="12192000" cy="597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D9DE9D-D109-3E1B-9EE3-1A67F4D4CE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778" y="6365797"/>
            <a:ext cx="1998896" cy="4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90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8DE698-6B5E-130F-A995-DAD44F7E4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07739280-5AEA-382C-110C-243A1DD88D35}"/>
              </a:ext>
            </a:extLst>
          </p:cNvPr>
          <p:cNvSpPr txBox="1">
            <a:spLocks/>
          </p:cNvSpPr>
          <p:nvPr/>
        </p:nvSpPr>
        <p:spPr>
          <a:xfrm>
            <a:off x="4288916" y="3741960"/>
            <a:ext cx="3436832" cy="6886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748E"/>
                </a:solidFill>
                <a:effectLst/>
                <a:uLnTx/>
                <a:uFillTx/>
                <a:latin typeface="Rounded Mplus 1c ExtraBold" panose="020B0802020203020207" pitchFamily="34" charset="-128"/>
                <a:ea typeface="Rounded Mplus 1c ExtraBold" panose="020B0802020203020207" pitchFamily="34" charset="-128"/>
                <a:cs typeface="Rounded Mplus 1c ExtraBold" panose="020B0802020203020207" pitchFamily="34" charset="-128"/>
              </a:rPr>
              <a:t>Thank You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14C6238-88F7-8D3F-BDC1-75D926AE4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3"/>
          <a:stretch/>
        </p:blipFill>
        <p:spPr>
          <a:xfrm>
            <a:off x="0" y="6260841"/>
            <a:ext cx="12192000" cy="59716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50657C-9861-E9AD-180B-21E7644B5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78" y="2359344"/>
            <a:ext cx="5358551" cy="12404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71FD5AF-9838-3E2C-AC13-104F4131820E}"/>
              </a:ext>
            </a:extLst>
          </p:cNvPr>
          <p:cNvSpPr txBox="1">
            <a:spLocks/>
          </p:cNvSpPr>
          <p:nvPr/>
        </p:nvSpPr>
        <p:spPr>
          <a:xfrm>
            <a:off x="8792503" y="274905"/>
            <a:ext cx="3301171" cy="597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solidFill>
                  <a:srgbClr val="002180"/>
                </a:solidFill>
                <a:latin typeface="Plus Jakarta Sans Light" pitchFamily="2" charset="0"/>
                <a:ea typeface="Rounded Mplus 1c ExtraBold" panose="020B0802020203020207" pitchFamily="34" charset="-128"/>
                <a:cs typeface="Plus Jakarta Sans Light" pitchFamily="2" charset="0"/>
              </a:rPr>
              <a:t>v</a:t>
            </a:r>
            <a:r>
              <a:rPr kumimoji="0" lang="en-US" sz="1500" i="0" u="none" strike="noStrike" kern="1200" cap="none" spc="0" normalizeH="0" baseline="0" noProof="0" dirty="0" err="1">
                <a:ln>
                  <a:noFill/>
                </a:ln>
                <a:solidFill>
                  <a:srgbClr val="002180"/>
                </a:solidFill>
                <a:effectLst/>
                <a:uLnTx/>
                <a:uFillTx/>
                <a:latin typeface="Plus Jakarta Sans Light" pitchFamily="2" charset="0"/>
                <a:ea typeface="Rounded Mplus 1c ExtraBold" panose="020B0802020203020207" pitchFamily="34" charset="-128"/>
                <a:cs typeface="Plus Jakarta Sans Light" pitchFamily="2" charset="0"/>
              </a:rPr>
              <a:t>isit</a:t>
            </a: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2180"/>
                </a:solidFill>
                <a:effectLst/>
                <a:uLnTx/>
                <a:uFillTx/>
                <a:latin typeface="Plus Jakarta Sans Light" pitchFamily="2" charset="0"/>
                <a:ea typeface="Rounded Mplus 1c ExtraBold" panose="020B0802020203020207" pitchFamily="34" charset="-128"/>
                <a:cs typeface="Plus Jakarta Sans Light" pitchFamily="2" charset="0"/>
              </a:rPr>
              <a:t> our website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180"/>
                </a:solidFill>
                <a:effectLst/>
                <a:uLnTx/>
                <a:uFillTx/>
                <a:latin typeface="Plus Jakarta Sans Light" pitchFamily="2" charset="0"/>
                <a:ea typeface="Rounded Mplus 1c ExtraBold" panose="020B0802020203020207" pitchFamily="34" charset="-128"/>
                <a:cs typeface="Plus Jakarta Sans Light" pitchFamily="2" charset="0"/>
              </a:rPr>
              <a:t>www.isicam.id</a:t>
            </a:r>
          </a:p>
        </p:txBody>
      </p:sp>
    </p:spTree>
    <p:extLst>
      <p:ext uri="{BB962C8B-B14F-4D97-AF65-F5344CB8AC3E}">
        <p14:creationId xmlns:p14="http://schemas.microsoft.com/office/powerpoint/2010/main" val="2427657687"/>
      </p:ext>
    </p:extLst>
  </p:cSld>
  <p:clrMapOvr>
    <a:masterClrMapping/>
  </p:clrMapOvr>
</p:sld>
</file>

<file path=ppt/theme/theme1.xml><?xml version="1.0" encoding="utf-8"?>
<a:theme xmlns:a="http://schemas.openxmlformats.org/drawingml/2006/main" name="Updated JACC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dated JACC Theme" id="{EA7D92C0-7F15-4E6B-9D54-7C751E613BCC}" vid="{B77F4212-F233-45AF-9418-C43E094CDBB9}"/>
    </a:ext>
  </a:extLst>
</a:theme>
</file>

<file path=ppt/theme/theme2.xml><?xml version="1.0" encoding="utf-8"?>
<a:theme xmlns:a="http://schemas.openxmlformats.org/drawingml/2006/main" name="Blank Master">
  <a:themeElements>
    <a:clrScheme name="Custom 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20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Rounded Mplus 1c ExtraBold</vt:lpstr>
      <vt:lpstr>Arial</vt:lpstr>
      <vt:lpstr>Calibri</vt:lpstr>
      <vt:lpstr>Calibri Light</vt:lpstr>
      <vt:lpstr>Plus Jakarta Sans Light</vt:lpstr>
      <vt:lpstr>Updated JACC Theme</vt:lpstr>
      <vt:lpstr>Blank Master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Khalaf</dc:creator>
  <cp:lastModifiedBy>vabellasahara@gmail.com</cp:lastModifiedBy>
  <cp:revision>20</cp:revision>
  <dcterms:created xsi:type="dcterms:W3CDTF">2024-03-21T15:42:39Z</dcterms:created>
  <dcterms:modified xsi:type="dcterms:W3CDTF">2024-10-07T10:48:33Z</dcterms:modified>
</cp:coreProperties>
</file>